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80" r:id="rId4"/>
    <p:sldId id="273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87C"/>
    <a:srgbClr val="2FBCD8"/>
    <a:srgbClr val="016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5209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EB90D-0402-D14E-A9D7-4054BF044BF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7B71-BDE2-B740-A74D-65252F70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0DB6A1-EC31-D346-B0E1-2ECA6C5E6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79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4600" y="3581400"/>
            <a:ext cx="9220200" cy="762000"/>
          </a:xfrm>
        </p:spPr>
        <p:txBody>
          <a:bodyPr wrap="square" lIns="91440" rIns="91440" anchor="b" anchorCtr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EA9CF-01F7-6D4E-97DB-AA1CDDDB2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4267200"/>
            <a:ext cx="9220200" cy="304800"/>
          </a:xfrm>
          <a:noFill/>
        </p:spPr>
        <p:txBody>
          <a:bodyPr lIns="109728" rIns="9144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1AA38C-94D5-8A40-B238-F4032ECB5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9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C88E99-B5F4-394D-87D9-E07C96B3C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B6D01F-826C-A449-A91C-C458F6B11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0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05F04A-A5D5-C849-9862-3197A5712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6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BA46A3-8584-3843-BEC6-46DADF1816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03EA85-E379-1340-9634-5A1839473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8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EFF8A0-32BE-E545-A51F-C10218FD3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A00FBA-1E11-7041-A6EB-2D69873BC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4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85F07C-5E8B-A749-B246-1038E84B2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389429-E35F-6149-94E8-3863837B3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D3A8E8-DE45-5E47-8A00-DE568AB8E64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7200" y="-76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165A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rgbClr val="2FBCD8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87C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0CE1-62DC-3940-8776-C348E2B99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Cerner Physician Advisory Committee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79EA8-09D1-4E4A-8223-FB30CC27D0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October 20,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7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1BB1-D776-D04D-A086-7B84EDEE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5AC80-401E-704C-A2EA-FB8DE99AB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IT Security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Data </a:t>
            </a:r>
            <a:r>
              <a:rPr lang="en-US" dirty="0"/>
              <a:t>blocking and Access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Blocking and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Cures </a:t>
            </a:r>
            <a:r>
              <a:rPr lang="en-US" dirty="0" smtClean="0"/>
              <a:t>Act (Final Ruling)</a:t>
            </a:r>
            <a:endParaRPr lang="en-US" dirty="0" smtClean="0"/>
          </a:p>
          <a:p>
            <a:r>
              <a:rPr lang="en-US" dirty="0" smtClean="0"/>
              <a:t>Defined by ONC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Interference of access, exchange, or use of electronic health </a:t>
            </a:r>
            <a:r>
              <a:rPr lang="en-US" dirty="0" smtClean="0"/>
              <a:t>information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Need for immediate release to information</a:t>
            </a:r>
            <a:endParaRPr lang="en-US" b="1" u="sng" dirty="0" smtClean="0"/>
          </a:p>
          <a:p>
            <a:pPr lvl="1" indent="-342900"/>
            <a:r>
              <a:rPr lang="en-US" dirty="0" smtClean="0">
                <a:solidFill>
                  <a:srgbClr val="7030A0"/>
                </a:solidFill>
              </a:rPr>
              <a:t>Radiology </a:t>
            </a:r>
            <a:r>
              <a:rPr lang="en-US" dirty="0" smtClean="0">
                <a:solidFill>
                  <a:srgbClr val="7030A0"/>
                </a:solidFill>
              </a:rPr>
              <a:t>and Path from 14 to </a:t>
            </a:r>
            <a:r>
              <a:rPr lang="en-US" dirty="0" smtClean="0">
                <a:solidFill>
                  <a:srgbClr val="7030A0"/>
                </a:solidFill>
              </a:rPr>
              <a:t>immediate</a:t>
            </a:r>
            <a:endParaRPr lang="en-US" dirty="0" smtClean="0">
              <a:solidFill>
                <a:srgbClr val="7030A0"/>
              </a:solidFill>
            </a:endParaRPr>
          </a:p>
          <a:p>
            <a:pPr lvl="1" indent="-342900"/>
            <a:r>
              <a:rPr lang="en-US" dirty="0" smtClean="0">
                <a:solidFill>
                  <a:srgbClr val="7030A0"/>
                </a:solidFill>
              </a:rPr>
              <a:t>Labs from 3 days to </a:t>
            </a:r>
            <a:r>
              <a:rPr lang="en-US" dirty="0" smtClean="0">
                <a:solidFill>
                  <a:srgbClr val="7030A0"/>
                </a:solidFill>
              </a:rPr>
              <a:t>immediate  </a:t>
            </a:r>
          </a:p>
          <a:p>
            <a:pPr lvl="1" indent="-342900"/>
            <a:r>
              <a:rPr lang="en-US" dirty="0" smtClean="0">
                <a:solidFill>
                  <a:srgbClr val="7030A0"/>
                </a:solidFill>
              </a:rPr>
              <a:t>Remove sensitive lab filter</a:t>
            </a:r>
          </a:p>
          <a:p>
            <a:pPr lvl="1" indent="-342900"/>
            <a:r>
              <a:rPr lang="en-US" dirty="0" smtClean="0">
                <a:solidFill>
                  <a:srgbClr val="7030A0"/>
                </a:solidFill>
              </a:rPr>
              <a:t>Continue to release clinical notes when finalized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0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286" y="15240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Priority Line:  4-2281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Where can I get help using Cerner?  46690 will connect with informatics for assistance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Self-service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302079"/>
            <a:ext cx="8858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OCPower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HSPPT-WideScreen" id="{34714921-FB97-134A-B152-EF1CC90F3DB3}" vid="{6E9411B3-6764-8E44-B289-B638145788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MHSPPT-WideScreen</Template>
  <TotalTime>434</TotalTime>
  <Words>96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Geneva</vt:lpstr>
      <vt:lpstr>Times</vt:lpstr>
      <vt:lpstr>TMOCPowerpoint</vt:lpstr>
      <vt:lpstr>Cerner Physician Advisory Committee</vt:lpstr>
      <vt:lpstr>Agenda</vt:lpstr>
      <vt:lpstr>Data Blocking and Access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Cerner Physician Advisory Committee</dc:title>
  <dc:creator>Gregory Hutteger</dc:creator>
  <cp:lastModifiedBy>Hutteger, Gregory</cp:lastModifiedBy>
  <cp:revision>96</cp:revision>
  <dcterms:created xsi:type="dcterms:W3CDTF">2019-02-18T21:35:42Z</dcterms:created>
  <dcterms:modified xsi:type="dcterms:W3CDTF">2020-10-20T12:19:16Z</dcterms:modified>
</cp:coreProperties>
</file>